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04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04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52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520" y="30438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69760" y="13266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5520" y="13266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8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69760" y="30438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5520" y="3043800"/>
            <a:ext cx="291960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600"/>
            <a:ext cx="9068040" cy="32871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04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512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520" y="1326600"/>
            <a:ext cx="442512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5720"/>
            <a:ext cx="9067320" cy="4383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520" y="1326600"/>
            <a:ext cx="442512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512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52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520" y="30438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520" y="1326600"/>
            <a:ext cx="4425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800"/>
            <a:ext cx="906804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5720"/>
            <a:ext cx="9067320" cy="94536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600"/>
            <a:ext cx="9068040" cy="32871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225720"/>
            <a:ext cx="906732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069920" y="7560"/>
            <a:ext cx="800028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03640" y="225720"/>
            <a:ext cx="9067320" cy="9453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2"/>
          <p:cNvSpPr/>
          <p:nvPr/>
        </p:nvSpPr>
        <p:spPr>
          <a:xfrm>
            <a:off x="503640" y="1326240"/>
            <a:ext cx="9067320" cy="3286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69920" y="7560"/>
            <a:ext cx="800028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6480" y="648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7120" cy="5667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2019-02-04T08:36:21Z</dcterms:modified>
  <cp:revision>8</cp:revision>
  <dc:subject/>
  <dc:title/>
</cp:coreProperties>
</file>